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Next LT Pro Bold" panose="020B0804020202020204" pitchFamily="34" charset="0"/>
              </a:rPr>
              <a:t>Thilini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Next LT Pro Bold" panose="020B0804020202020204" pitchFamily="34" charset="0"/>
              </a:rPr>
              <a:t> WERAKOON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4304700" cy="58993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venirNext LT Pro Bold" panose="020B0804020202020204" pitchFamily="34" charset="0"/>
              </a:rPr>
              <a:t>Biomedical Sciences</a:t>
            </a:r>
            <a:endParaRPr lang="en-GB" sz="3200" dirty="0">
              <a:latin typeface="AvenirNext LT Pro Bold" panose="020B08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552411"/>
            <a:ext cx="116254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Identification and statistical optimization of a novel alginate polymer extracted from newly isolated </a:t>
            </a:r>
            <a:r>
              <a:rPr lang="en-US" sz="3200" i="1" dirty="0" err="1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Synechocystis</a:t>
            </a:r>
            <a:r>
              <a:rPr lang="en-US" sz="3200" i="1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 </a:t>
            </a:r>
            <a:r>
              <a:rPr lang="en-US" sz="3200" i="1" dirty="0" err="1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algini</a:t>
            </a:r>
            <a:r>
              <a:rPr lang="en-US" sz="3200" i="1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MNE ON864447 with antibacterial activity</a:t>
            </a:r>
            <a:endParaRPr lang="en-GB" sz="3200" dirty="0">
              <a:solidFill>
                <a:schemeClr val="accent4">
                  <a:lumMod val="7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76715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Department of Botany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23810"/>
            <a:ext cx="8008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Next LT Pro Bold" panose="020B0804020202020204" pitchFamily="34" charset="0"/>
              </a:rPr>
              <a:t>October 11, 2024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Avenir LT Std 45 Book</vt:lpstr>
      <vt:lpstr>AvenirNext LT Pro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9</cp:revision>
  <dcterms:created xsi:type="dcterms:W3CDTF">2024-09-14T13:19:41Z</dcterms:created>
  <dcterms:modified xsi:type="dcterms:W3CDTF">2024-09-14T16:07:47Z</dcterms:modified>
</cp:coreProperties>
</file>